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89" r:id="rId24"/>
    <p:sldId id="335" r:id="rId25"/>
    <p:sldId id="336" r:id="rId26"/>
    <p:sldId id="338" r:id="rId27"/>
    <p:sldId id="390" r:id="rId28"/>
    <p:sldId id="339" r:id="rId29"/>
    <p:sldId id="340" r:id="rId30"/>
    <p:sldId id="341" r:id="rId31"/>
    <p:sldId id="378" r:id="rId32"/>
    <p:sldId id="377" r:id="rId33"/>
    <p:sldId id="379" r:id="rId34"/>
    <p:sldId id="313" r:id="rId35"/>
    <p:sldId id="391" r:id="rId36"/>
    <p:sldId id="344" r:id="rId37"/>
    <p:sldId id="342" r:id="rId38"/>
    <p:sldId id="346" r:id="rId39"/>
    <p:sldId id="347" r:id="rId40"/>
    <p:sldId id="348" r:id="rId41"/>
    <p:sldId id="343" r:id="rId42"/>
    <p:sldId id="392" r:id="rId43"/>
    <p:sldId id="349" r:id="rId44"/>
    <p:sldId id="353" r:id="rId45"/>
    <p:sldId id="350" r:id="rId46"/>
    <p:sldId id="354" r:id="rId47"/>
    <p:sldId id="351" r:id="rId48"/>
    <p:sldId id="352" r:id="rId49"/>
    <p:sldId id="345" r:id="rId50"/>
    <p:sldId id="393" r:id="rId51"/>
    <p:sldId id="356" r:id="rId52"/>
    <p:sldId id="357" r:id="rId53"/>
    <p:sldId id="359" r:id="rId54"/>
    <p:sldId id="355" r:id="rId55"/>
    <p:sldId id="394" r:id="rId56"/>
    <p:sldId id="362" r:id="rId57"/>
    <p:sldId id="364" r:id="rId58"/>
    <p:sldId id="360" r:id="rId59"/>
    <p:sldId id="395" r:id="rId60"/>
    <p:sldId id="366" r:id="rId61"/>
    <p:sldId id="361" r:id="rId62"/>
    <p:sldId id="368" r:id="rId63"/>
    <p:sldId id="367" r:id="rId64"/>
    <p:sldId id="365" r:id="rId65"/>
    <p:sldId id="396" r:id="rId66"/>
    <p:sldId id="369" r:id="rId67"/>
    <p:sldId id="397" r:id="rId68"/>
    <p:sldId id="398" r:id="rId69"/>
    <p:sldId id="372" r:id="rId70"/>
    <p:sldId id="374" r:id="rId71"/>
    <p:sldId id="373" r:id="rId72"/>
    <p:sldId id="375" r:id="rId73"/>
    <p:sldId id="371" r:id="rId74"/>
    <p:sldId id="376" r:id="rId75"/>
    <p:sldId id="399" r:id="rId76"/>
    <p:sldId id="380" r:id="rId77"/>
    <p:sldId id="382" r:id="rId78"/>
    <p:sldId id="383" r:id="rId79"/>
    <p:sldId id="400" r:id="rId80"/>
    <p:sldId id="384" r:id="rId81"/>
    <p:sldId id="385" r:id="rId82"/>
    <p:sldId id="388" r:id="rId83"/>
    <p:sldId id="387" r:id="rId8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1" autoAdjust="0"/>
    <p:restoredTop sz="94660"/>
  </p:normalViewPr>
  <p:slideViewPr>
    <p:cSldViewPr snapToGrid="0">
      <p:cViewPr varScale="1">
        <p:scale>
          <a:sx n="81" d="100"/>
          <a:sy n="81" d="100"/>
        </p:scale>
        <p:origin x="83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ACFC45F-0C43-CABD-4E97-A337ACF81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3031D68-B0CB-0EA1-8721-E8CB7BB17B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6358B5-F19A-C42F-4E34-A0888A7A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614C516-57FA-CF4E-56FD-3D096D80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B1AF7C-5B0D-6497-B8A6-A1D894D6D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7898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7FCE7E2-46E1-3C3E-7E9D-A60E8DF05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FDB1C54-452A-8DBB-7EFA-59CCA99BB5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FE535F0-4D98-7B72-451F-77F4470C97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A2673A-A5D5-4BF5-8F55-BAA0ED69E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B68D38-ACE3-5B63-EC66-FA8ABF7E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6949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7AC7852-BE08-A46E-0BC7-E817BC0E5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A34DECB-99CD-D298-65B8-43DB0B936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2C3C2F0-03DF-3376-4D99-D986C478A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7221939-F877-2EF8-13F0-DA2CECADC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F563FA-3DBD-8AA4-E87C-C0A79C645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85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EE5AC97-C871-DFC5-5822-B211C77B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E67A5FA-6976-0275-1B78-0E03D7DB8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6BF6010-56F5-7C97-6282-26BC9FAC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BAE1D6-6AD3-0654-C569-79A46967C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FF6083B-256B-EFE0-B79A-8C280C869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9975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883C83C-E6AF-FC1B-D872-1C3E64B1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42CBF4E-69DA-41FA-7296-BDB93B9422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DE2B8D1-BA66-27AB-2A71-AE1A880AE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D3850DF-F246-4475-D592-C1574D250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B80F8BD-B8D3-1611-256E-6A0D748C1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0376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09A1A5-5A20-3DCE-904B-5F8EB4330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DC9160-1B16-C0A2-DF60-2AA564EA03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815B845-96DE-8DDE-C185-E420849DD8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FD26F7C-1FA7-75EE-0A69-2EC53024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D3E7F39-EA0A-5F66-1B22-FED094D22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A4321D6-1D45-BB8B-008C-BDAA3574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7292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747B0D-80F8-248E-D325-F653FE96E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81F5A13-6FC0-8192-55A5-AEDE7832B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83D26BC-EE86-9676-7C81-A5C7CF1E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67FE0E84-837D-36E2-610D-6DB1EB658C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FC12217F-80A7-3D51-1B03-833CFDBD75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A3E4747-4CE2-F313-7304-BD438890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711EB34-04C1-3854-BBAA-774AB1C7B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1FA30FE-6416-91F9-7E14-045B4323D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8833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EB6B63-8E77-2C19-F7C3-C6CC57E8D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1132CE8-0B7C-C960-8412-90080F0D1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56AB41-6C31-209A-A3BF-1CE8AC17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D55605-02E6-36A9-357B-DF069ECDA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3843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D209A918-342D-D519-1874-ACE1EA68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B6384DF-7BE3-E135-51E7-98E3A20C6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7C69CC-AA8A-421A-B56A-1508780FA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7174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CDEAAF9-EBF8-DE30-CF53-12927367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993EC1B-668D-3DF5-9FD2-3721D748B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0852BF9-29F3-7B36-3067-09D767F3A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F06F3CF-90EA-3BF4-69F3-C04214062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1463240-9C92-2733-DD45-BE508138F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C6D45CB-2B0E-5DAD-A07B-109BA4D5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67176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50264F-0853-6DB8-7207-2411B0C17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331229C-D7F5-7B31-AE09-793108872E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8EACCBB-3713-D890-DF61-E6EB1820E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A035C3-7FC1-7B63-213A-5367F58B0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D8C3A55-4153-C63D-7B06-DE10703D9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3B0DD3-2162-EE9D-8255-3A306DCDF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502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41F968B-A0D9-FCC5-6619-8F78F2F52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6A09BA9-83C8-4D5E-7FDC-DFDC84094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99A32C-7DF8-8AA6-4C85-E7FF39CC9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C35C1-C4B9-4409-948F-1076F58E15BB}" type="datetimeFigureOut">
              <a:rPr kumimoji="1" lang="ja-JP" altLang="en-US" smtClean="0"/>
              <a:t>2025/3/31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7A56702-B27B-A1D7-BBD0-33063D82F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2C4DF4-C6CA-CF65-9255-385BFE6D53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4E980D-7981-48B8-B04C-527E0CB1C7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9133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92F7ED3-CAAF-5F66-7764-86C28A9EB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55" y="1369483"/>
            <a:ext cx="10420489" cy="397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013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FB15144-F052-757F-7201-FA39B6099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982" y="1736248"/>
            <a:ext cx="9678036" cy="3056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28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AB91D8-6873-9A76-381E-2A6E6A82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4" y="1816112"/>
            <a:ext cx="9982731" cy="299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930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A62509D-8BB0-D8E1-4D30-756FDC8BE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51" y="751839"/>
            <a:ext cx="9833749" cy="51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38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E61979-7070-7709-6AE9-8D672E18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55" y="1940948"/>
            <a:ext cx="10069346" cy="29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299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9878908-B45C-55A3-B70D-13CE54FF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7" y="512434"/>
            <a:ext cx="9104507" cy="13264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9B7A925-19F1-EC6A-B516-555C291C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96" y="1998159"/>
            <a:ext cx="8929841" cy="41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8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2A364D-A96B-0AD5-2BB5-76F2BB1A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92" y="1233963"/>
            <a:ext cx="9118616" cy="41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931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8EE8D0A-1516-7EDA-31A4-688464A7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94" y="1836112"/>
            <a:ext cx="9559439" cy="28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02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063543-5390-3AE8-C70B-FCC740245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37" y="1237387"/>
            <a:ext cx="9348952" cy="2394376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0578F6F-2906-BE7C-3D51-79A1EB26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192" y="3631763"/>
            <a:ext cx="8056498" cy="132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33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6AF8A78-D1A9-69BE-1A21-48B63A97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02" y="1237680"/>
            <a:ext cx="9382395" cy="414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43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BF68172-6C00-8620-0837-094EAF1F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30" y="1933934"/>
            <a:ext cx="9924445" cy="29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70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90757A-2C6C-F180-CFCD-C33EEBE76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803" y="842991"/>
            <a:ext cx="9980212" cy="50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36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AB1B9C6-0DB5-084C-447C-C1E5910A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82" y="1064054"/>
            <a:ext cx="9435685" cy="449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363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491C193-08AB-9624-5F81-02B18077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23" y="767075"/>
            <a:ext cx="9207153" cy="50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6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B0F8BFC-9AAC-B431-5405-66995C39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266258"/>
            <a:ext cx="8383170" cy="632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78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B0F8BFC-9AAC-B431-5405-66995C39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266258"/>
            <a:ext cx="8383170" cy="632548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6D02879-7D63-8CE9-B43E-669874FEECC8}"/>
              </a:ext>
            </a:extLst>
          </p:cNvPr>
          <p:cNvSpPr/>
          <p:nvPr/>
        </p:nvSpPr>
        <p:spPr>
          <a:xfrm>
            <a:off x="2421427" y="2351314"/>
            <a:ext cx="522514" cy="4521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6185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A00573-D323-95DD-2F4D-B57D3E9D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51" y="751839"/>
            <a:ext cx="9833749" cy="515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867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6B0F8BFC-9AAC-B431-5405-66995C39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15" y="266258"/>
            <a:ext cx="8383170" cy="632548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1DF16CE-1323-2918-DF33-BBA6FC11E64D}"/>
              </a:ext>
            </a:extLst>
          </p:cNvPr>
          <p:cNvSpPr/>
          <p:nvPr/>
        </p:nvSpPr>
        <p:spPr>
          <a:xfrm>
            <a:off x="2431701" y="2351314"/>
            <a:ext cx="522514" cy="45217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021129C-1A16-A7A9-5CB7-42B670705576}"/>
              </a:ext>
            </a:extLst>
          </p:cNvPr>
          <p:cNvCxnSpPr/>
          <p:nvPr/>
        </p:nvCxnSpPr>
        <p:spPr>
          <a:xfrm>
            <a:off x="4330840" y="4461468"/>
            <a:ext cx="221063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3E34A46-16FC-FD50-767A-1378206C70DF}"/>
              </a:ext>
            </a:extLst>
          </p:cNvPr>
          <p:cNvCxnSpPr>
            <a:cxnSpLocks/>
          </p:cNvCxnSpPr>
          <p:nvPr/>
        </p:nvCxnSpPr>
        <p:spPr>
          <a:xfrm>
            <a:off x="9365064" y="5287107"/>
            <a:ext cx="80554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1413C4C-8776-F52C-EE6E-F1EAA70F8EF0}"/>
              </a:ext>
            </a:extLst>
          </p:cNvPr>
          <p:cNvCxnSpPr>
            <a:cxnSpLocks/>
          </p:cNvCxnSpPr>
          <p:nvPr/>
        </p:nvCxnSpPr>
        <p:spPr>
          <a:xfrm>
            <a:off x="2845359" y="5720862"/>
            <a:ext cx="4922017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A5F35A2-9770-0392-EAE6-5FC9548C798E}"/>
              </a:ext>
            </a:extLst>
          </p:cNvPr>
          <p:cNvCxnSpPr>
            <a:cxnSpLocks/>
          </p:cNvCxnSpPr>
          <p:nvPr/>
        </p:nvCxnSpPr>
        <p:spPr>
          <a:xfrm>
            <a:off x="7598229" y="6142892"/>
            <a:ext cx="164625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96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676B43-5400-F781-884E-4E065F0A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5" y="852648"/>
            <a:ext cx="8183117" cy="370574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EBEA3D-DEC7-ACC3-FC68-9A9D8845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8" y="4643087"/>
            <a:ext cx="7316221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688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676B43-5400-F781-884E-4E065F0A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5" y="852648"/>
            <a:ext cx="8183117" cy="370574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EBEA3D-DEC7-ACC3-FC68-9A9D8845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8" y="4643087"/>
            <a:ext cx="7316221" cy="13622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88EAC30-5CB3-F5AB-9F42-2684FD41E1A4}"/>
              </a:ext>
            </a:extLst>
          </p:cNvPr>
          <p:cNvSpPr/>
          <p:nvPr/>
        </p:nvSpPr>
        <p:spPr>
          <a:xfrm>
            <a:off x="2084828" y="1698172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320F898-5174-0D53-86B6-5FBDA65C4BB7}"/>
              </a:ext>
            </a:extLst>
          </p:cNvPr>
          <p:cNvSpPr/>
          <p:nvPr/>
        </p:nvSpPr>
        <p:spPr>
          <a:xfrm>
            <a:off x="2084828" y="2110154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E7D65FC-8C95-6A78-6297-496F20B4B12D}"/>
              </a:ext>
            </a:extLst>
          </p:cNvPr>
          <p:cNvSpPr/>
          <p:nvPr/>
        </p:nvSpPr>
        <p:spPr>
          <a:xfrm>
            <a:off x="2125021" y="2955678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BB13CEFA-3353-D7E7-ECDD-9E11D840D26D}"/>
              </a:ext>
            </a:extLst>
          </p:cNvPr>
          <p:cNvSpPr/>
          <p:nvPr/>
        </p:nvSpPr>
        <p:spPr>
          <a:xfrm>
            <a:off x="2532184" y="5118228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8010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4E61979-7070-7709-6AE9-8D672E188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955" y="1940948"/>
            <a:ext cx="10069346" cy="2976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3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676B43-5400-F781-884E-4E065F0A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5" y="852648"/>
            <a:ext cx="8183117" cy="370574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EBEA3D-DEC7-ACC3-FC68-9A9D8845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8" y="4643087"/>
            <a:ext cx="7316221" cy="136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1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807D9C4-24DE-977E-69DD-8CBFB2C0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17" y="1706623"/>
            <a:ext cx="10314155" cy="32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55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676B43-5400-F781-884E-4E065F0A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5" y="852648"/>
            <a:ext cx="8183117" cy="370574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EBEA3D-DEC7-ACC3-FC68-9A9D8845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8" y="4643087"/>
            <a:ext cx="7316221" cy="13622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88EAC30-5CB3-F5AB-9F42-2684FD41E1A4}"/>
              </a:ext>
            </a:extLst>
          </p:cNvPr>
          <p:cNvSpPr/>
          <p:nvPr/>
        </p:nvSpPr>
        <p:spPr>
          <a:xfrm>
            <a:off x="2084828" y="1698172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52246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676B43-5400-F781-884E-4E065F0A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5" y="852648"/>
            <a:ext cx="8183117" cy="370574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EBEA3D-DEC7-ACC3-FC68-9A9D8845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8" y="4643087"/>
            <a:ext cx="7316221" cy="13622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88EAC30-5CB3-F5AB-9F42-2684FD41E1A4}"/>
              </a:ext>
            </a:extLst>
          </p:cNvPr>
          <p:cNvSpPr/>
          <p:nvPr/>
        </p:nvSpPr>
        <p:spPr>
          <a:xfrm>
            <a:off x="2084828" y="1698172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320F898-5174-0D53-86B6-5FBDA65C4BB7}"/>
              </a:ext>
            </a:extLst>
          </p:cNvPr>
          <p:cNvSpPr/>
          <p:nvPr/>
        </p:nvSpPr>
        <p:spPr>
          <a:xfrm>
            <a:off x="2084828" y="2110154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072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676B43-5400-F781-884E-4E065F0A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5" y="852648"/>
            <a:ext cx="8183117" cy="370574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EBEA3D-DEC7-ACC3-FC68-9A9D8845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8" y="4643087"/>
            <a:ext cx="7316221" cy="13622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88EAC30-5CB3-F5AB-9F42-2684FD41E1A4}"/>
              </a:ext>
            </a:extLst>
          </p:cNvPr>
          <p:cNvSpPr/>
          <p:nvPr/>
        </p:nvSpPr>
        <p:spPr>
          <a:xfrm>
            <a:off x="2084828" y="1698172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320F898-5174-0D53-86B6-5FBDA65C4BB7}"/>
              </a:ext>
            </a:extLst>
          </p:cNvPr>
          <p:cNvSpPr/>
          <p:nvPr/>
        </p:nvSpPr>
        <p:spPr>
          <a:xfrm>
            <a:off x="2084828" y="2110154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E7D65FC-8C95-6A78-6297-496F20B4B12D}"/>
              </a:ext>
            </a:extLst>
          </p:cNvPr>
          <p:cNvSpPr/>
          <p:nvPr/>
        </p:nvSpPr>
        <p:spPr>
          <a:xfrm>
            <a:off x="2125021" y="2955678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702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676B43-5400-F781-884E-4E065F0A8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5" y="852648"/>
            <a:ext cx="8183117" cy="370574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EBEA3D-DEC7-ACC3-FC68-9A9D8845E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7888" y="4643087"/>
            <a:ext cx="7316221" cy="13622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88EAC30-5CB3-F5AB-9F42-2684FD41E1A4}"/>
              </a:ext>
            </a:extLst>
          </p:cNvPr>
          <p:cNvSpPr/>
          <p:nvPr/>
        </p:nvSpPr>
        <p:spPr>
          <a:xfrm>
            <a:off x="2084828" y="1698172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8320F898-5174-0D53-86B6-5FBDA65C4BB7}"/>
              </a:ext>
            </a:extLst>
          </p:cNvPr>
          <p:cNvSpPr/>
          <p:nvPr/>
        </p:nvSpPr>
        <p:spPr>
          <a:xfrm>
            <a:off x="2084828" y="2110154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CE7D65FC-8C95-6A78-6297-496F20B4B12D}"/>
              </a:ext>
            </a:extLst>
          </p:cNvPr>
          <p:cNvSpPr/>
          <p:nvPr/>
        </p:nvSpPr>
        <p:spPr>
          <a:xfrm>
            <a:off x="2125021" y="2955678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楕円 6">
            <a:extLst>
              <a:ext uri="{FF2B5EF4-FFF2-40B4-BE49-F238E27FC236}">
                <a16:creationId xmlns:a16="http://schemas.microsoft.com/office/drawing/2014/main" id="{BB13CEFA-3353-D7E7-ECDD-9E11D840D26D}"/>
              </a:ext>
            </a:extLst>
          </p:cNvPr>
          <p:cNvSpPr/>
          <p:nvPr/>
        </p:nvSpPr>
        <p:spPr>
          <a:xfrm>
            <a:off x="2532184" y="5118228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02D36B2-C0A3-70AD-BBB5-C31434661667}"/>
              </a:ext>
            </a:extLst>
          </p:cNvPr>
          <p:cNvCxnSpPr>
            <a:cxnSpLocks/>
          </p:cNvCxnSpPr>
          <p:nvPr/>
        </p:nvCxnSpPr>
        <p:spPr>
          <a:xfrm>
            <a:off x="8792308" y="3717890"/>
            <a:ext cx="116560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0F7B153-6F06-CF70-1D61-B312DF146D4D}"/>
              </a:ext>
            </a:extLst>
          </p:cNvPr>
          <p:cNvCxnSpPr>
            <a:cxnSpLocks/>
          </p:cNvCxnSpPr>
          <p:nvPr/>
        </p:nvCxnSpPr>
        <p:spPr>
          <a:xfrm>
            <a:off x="2437888" y="4190162"/>
            <a:ext cx="150106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331E57B0-C0C9-5215-5FE2-90885F4B83B9}"/>
              </a:ext>
            </a:extLst>
          </p:cNvPr>
          <p:cNvCxnSpPr>
            <a:cxnSpLocks/>
          </p:cNvCxnSpPr>
          <p:nvPr/>
        </p:nvCxnSpPr>
        <p:spPr>
          <a:xfrm>
            <a:off x="2552281" y="4558390"/>
            <a:ext cx="234126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7348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823F5E06-25AF-43EF-FD06-1099C17D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875943"/>
            <a:ext cx="8278380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897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823F5E06-25AF-43EF-FD06-1099C17D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875943"/>
            <a:ext cx="8278380" cy="510611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D046BF0-C595-2D49-61BF-FA2FA9336676}"/>
              </a:ext>
            </a:extLst>
          </p:cNvPr>
          <p:cNvSpPr/>
          <p:nvPr/>
        </p:nvSpPr>
        <p:spPr>
          <a:xfrm>
            <a:off x="2577197" y="4272013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230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9878908-B45C-55A3-B70D-13CE54FF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7" y="512434"/>
            <a:ext cx="9104507" cy="13264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9B7A925-19F1-EC6A-B516-555C291C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96" y="1998159"/>
            <a:ext cx="8929841" cy="41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7584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622E55C-A775-AD28-024F-B974DF853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966708"/>
            <a:ext cx="8573696" cy="2924583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D9E7F65-33BA-30A3-0517-BC90952F9F18}"/>
              </a:ext>
            </a:extLst>
          </p:cNvPr>
          <p:cNvCxnSpPr>
            <a:cxnSpLocks/>
          </p:cNvCxnSpPr>
          <p:nvPr/>
        </p:nvCxnSpPr>
        <p:spPr>
          <a:xfrm>
            <a:off x="2019719" y="2351315"/>
            <a:ext cx="29140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70EF84C-43D9-576C-D53F-40A72C2FF438}"/>
              </a:ext>
            </a:extLst>
          </p:cNvPr>
          <p:cNvCxnSpPr>
            <a:cxnSpLocks/>
          </p:cNvCxnSpPr>
          <p:nvPr/>
        </p:nvCxnSpPr>
        <p:spPr>
          <a:xfrm>
            <a:off x="2481943" y="3146809"/>
            <a:ext cx="74558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9954BB8D-0E10-6D1B-1640-D6B00B1608C6}"/>
              </a:ext>
            </a:extLst>
          </p:cNvPr>
          <p:cNvCxnSpPr>
            <a:cxnSpLocks/>
          </p:cNvCxnSpPr>
          <p:nvPr/>
        </p:nvCxnSpPr>
        <p:spPr>
          <a:xfrm>
            <a:off x="2342941" y="3429000"/>
            <a:ext cx="734367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890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044DE36-9B99-AA11-B295-F21F6968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91" y="565087"/>
            <a:ext cx="6580396" cy="5727826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08935853-1FF6-78BF-6B6E-31D14C583520}"/>
              </a:ext>
            </a:extLst>
          </p:cNvPr>
          <p:cNvCxnSpPr>
            <a:cxnSpLocks/>
          </p:cNvCxnSpPr>
          <p:nvPr/>
        </p:nvCxnSpPr>
        <p:spPr>
          <a:xfrm>
            <a:off x="3094892" y="5848141"/>
            <a:ext cx="579789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4196991-8192-8663-60F3-2C1DB2C5AE3C}"/>
              </a:ext>
            </a:extLst>
          </p:cNvPr>
          <p:cNvCxnSpPr>
            <a:cxnSpLocks/>
          </p:cNvCxnSpPr>
          <p:nvPr/>
        </p:nvCxnSpPr>
        <p:spPr>
          <a:xfrm>
            <a:off x="2875503" y="6070879"/>
            <a:ext cx="4806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1267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823F5E06-25AF-43EF-FD06-1099C17D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875943"/>
            <a:ext cx="8278380" cy="510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370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29ED38-5C90-01D1-5A2E-6891498EC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470" y="1363807"/>
            <a:ext cx="10671109" cy="366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97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図 19">
            <a:extLst>
              <a:ext uri="{FF2B5EF4-FFF2-40B4-BE49-F238E27FC236}">
                <a16:creationId xmlns:a16="http://schemas.microsoft.com/office/drawing/2014/main" id="{823F5E06-25AF-43EF-FD06-1099C17D0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875943"/>
            <a:ext cx="8278380" cy="510611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D046BF0-C595-2D49-61BF-FA2FA9336676}"/>
              </a:ext>
            </a:extLst>
          </p:cNvPr>
          <p:cNvSpPr/>
          <p:nvPr/>
        </p:nvSpPr>
        <p:spPr>
          <a:xfrm>
            <a:off x="2577197" y="4272013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5783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BED5F5-5A4F-D427-A34D-C6BF0FA3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20" y="1325782"/>
            <a:ext cx="9103160" cy="42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86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BED5F5-5A4F-D427-A34D-C6BF0FA3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20" y="1325782"/>
            <a:ext cx="9103160" cy="420643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5E8414C-ED55-0ADB-8D05-14C8C06CC386}"/>
              </a:ext>
            </a:extLst>
          </p:cNvPr>
          <p:cNvSpPr/>
          <p:nvPr/>
        </p:nvSpPr>
        <p:spPr>
          <a:xfrm>
            <a:off x="1993941" y="3223009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610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9878908-B45C-55A3-B70D-13CE54FF2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07" y="512434"/>
            <a:ext cx="9104507" cy="132641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9B7A925-19F1-EC6A-B516-555C291CC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96" y="1998159"/>
            <a:ext cx="8929841" cy="410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13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9FA00573-D323-95DD-2F4D-B57D3E9D5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551" y="751839"/>
            <a:ext cx="9833749" cy="5156592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61DA0E4-E839-AEFD-4236-3B2AD6ECF3F2}"/>
              </a:ext>
            </a:extLst>
          </p:cNvPr>
          <p:cNvSpPr/>
          <p:nvPr/>
        </p:nvSpPr>
        <p:spPr>
          <a:xfrm>
            <a:off x="2100106" y="5194997"/>
            <a:ext cx="914399" cy="492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05CE5F9D-A25B-4095-662D-819DE7180A0E}"/>
              </a:ext>
            </a:extLst>
          </p:cNvPr>
          <p:cNvCxnSpPr>
            <a:cxnSpLocks/>
          </p:cNvCxnSpPr>
          <p:nvPr/>
        </p:nvCxnSpPr>
        <p:spPr>
          <a:xfrm>
            <a:off x="2021393" y="2553956"/>
            <a:ext cx="261089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2870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AB91D8-6873-9A76-381E-2A6E6A82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4" y="1816112"/>
            <a:ext cx="9982731" cy="299704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E5F19AB-0110-E098-A071-B157ACD338D4}"/>
              </a:ext>
            </a:extLst>
          </p:cNvPr>
          <p:cNvSpPr/>
          <p:nvPr/>
        </p:nvSpPr>
        <p:spPr>
          <a:xfrm>
            <a:off x="1104634" y="4019340"/>
            <a:ext cx="9982731" cy="7234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3080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044DE36-9B99-AA11-B295-F21F6968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91" y="565087"/>
            <a:ext cx="6580396" cy="5727826"/>
          </a:xfrm>
          <a:prstGeom prst="rect">
            <a:avLst/>
          </a:prstGeom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7D518EC-678A-9DE2-CE72-3967B5ABDBEE}"/>
              </a:ext>
            </a:extLst>
          </p:cNvPr>
          <p:cNvSpPr/>
          <p:nvPr/>
        </p:nvSpPr>
        <p:spPr>
          <a:xfrm>
            <a:off x="5687366" y="733529"/>
            <a:ext cx="1762495" cy="50141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4D2B25B-C956-9A66-EE29-598C3A63E64C}"/>
              </a:ext>
            </a:extLst>
          </p:cNvPr>
          <p:cNvCxnSpPr>
            <a:cxnSpLocks/>
          </p:cNvCxnSpPr>
          <p:nvPr/>
        </p:nvCxnSpPr>
        <p:spPr>
          <a:xfrm>
            <a:off x="5829718" y="2101780"/>
            <a:ext cx="145533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FD92D3F-63EC-297D-58D2-F4584974F875}"/>
              </a:ext>
            </a:extLst>
          </p:cNvPr>
          <p:cNvCxnSpPr>
            <a:cxnSpLocks/>
          </p:cNvCxnSpPr>
          <p:nvPr/>
        </p:nvCxnSpPr>
        <p:spPr>
          <a:xfrm>
            <a:off x="5829718" y="2344615"/>
            <a:ext cx="113379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644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BED5F5-5A4F-D427-A34D-C6BF0FA3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20" y="1325782"/>
            <a:ext cx="9103160" cy="42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87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BED5F5-5A4F-D427-A34D-C6BF0FA3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420" y="1325782"/>
            <a:ext cx="9103160" cy="420643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5E8414C-ED55-0ADB-8D05-14C8C06CC386}"/>
              </a:ext>
            </a:extLst>
          </p:cNvPr>
          <p:cNvSpPr/>
          <p:nvPr/>
        </p:nvSpPr>
        <p:spPr>
          <a:xfrm>
            <a:off x="1993941" y="3223009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20832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ADB347-2EE5-E50B-A35F-9F2B70D2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39" y="1325031"/>
            <a:ext cx="8427403" cy="420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99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044DE36-9B99-AA11-B295-F21F6968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191" y="565087"/>
            <a:ext cx="6580396" cy="57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324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ADB347-2EE5-E50B-A35F-9F2B70D2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39" y="1325031"/>
            <a:ext cx="8427403" cy="42079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5E19E9F-B4BC-FEB1-8B82-81D97FCFCB41}"/>
              </a:ext>
            </a:extLst>
          </p:cNvPr>
          <p:cNvSpPr/>
          <p:nvPr/>
        </p:nvSpPr>
        <p:spPr>
          <a:xfrm>
            <a:off x="6626915" y="4036921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5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2A364D-A96B-0AD5-2BB5-76F2BB1A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92" y="1233963"/>
            <a:ext cx="9118616" cy="41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988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AB91D8-6873-9A76-381E-2A6E6A82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634" y="1816112"/>
            <a:ext cx="9982731" cy="299704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5E5F19AB-0110-E098-A071-B157ACD338D4}"/>
              </a:ext>
            </a:extLst>
          </p:cNvPr>
          <p:cNvSpPr/>
          <p:nvPr/>
        </p:nvSpPr>
        <p:spPr>
          <a:xfrm>
            <a:off x="6096001" y="4019340"/>
            <a:ext cx="1269442" cy="361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BF8EE4A-158C-8A67-9A97-61ABB4C2D449}"/>
              </a:ext>
            </a:extLst>
          </p:cNvPr>
          <p:cNvSpPr/>
          <p:nvPr/>
        </p:nvSpPr>
        <p:spPr>
          <a:xfrm>
            <a:off x="6318739" y="3370385"/>
            <a:ext cx="1269442" cy="361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E6F2018-FB8C-B733-90D1-3906DDFC5EB6}"/>
              </a:ext>
            </a:extLst>
          </p:cNvPr>
          <p:cNvSpPr/>
          <p:nvPr/>
        </p:nvSpPr>
        <p:spPr>
          <a:xfrm>
            <a:off x="3557117" y="3067259"/>
            <a:ext cx="2140298" cy="3617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64523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1ADB347-2EE5-E50B-A35F-9F2B70D2E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839" y="1325031"/>
            <a:ext cx="8427403" cy="42079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5E19E9F-B4BC-FEB1-8B82-81D97FCFCB41}"/>
              </a:ext>
            </a:extLst>
          </p:cNvPr>
          <p:cNvSpPr/>
          <p:nvPr/>
        </p:nvSpPr>
        <p:spPr>
          <a:xfrm>
            <a:off x="6616641" y="4036921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188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F83D1F-AA48-48AF-22AB-A3118D70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64" y="618928"/>
            <a:ext cx="8741265" cy="543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40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F83D1F-AA48-48AF-22AB-A3118D70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64" y="618928"/>
            <a:ext cx="8741265" cy="543018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77DD3F8-52A1-409E-C538-D10DF3D4061B}"/>
              </a:ext>
            </a:extLst>
          </p:cNvPr>
          <p:cNvSpPr/>
          <p:nvPr/>
        </p:nvSpPr>
        <p:spPr>
          <a:xfrm>
            <a:off x="2024533" y="4760400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89493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2A364D-A96B-0AD5-2BB5-76F2BB1AA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692" y="1233963"/>
            <a:ext cx="9118616" cy="414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943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F83D1F-AA48-48AF-22AB-A3118D70A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464" y="618928"/>
            <a:ext cx="8741265" cy="543018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9F3B3A9-A89A-D03B-0883-67440D528E56}"/>
              </a:ext>
            </a:extLst>
          </p:cNvPr>
          <p:cNvSpPr/>
          <p:nvPr/>
        </p:nvSpPr>
        <p:spPr>
          <a:xfrm>
            <a:off x="2024533" y="4760400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1F68D2F-22E4-A842-6137-EACEE51A4BEF}"/>
              </a:ext>
            </a:extLst>
          </p:cNvPr>
          <p:cNvCxnSpPr>
            <a:cxnSpLocks/>
          </p:cNvCxnSpPr>
          <p:nvPr/>
        </p:nvCxnSpPr>
        <p:spPr>
          <a:xfrm>
            <a:off x="2604197" y="2947515"/>
            <a:ext cx="374636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C7F47AB-CD06-6269-7EBC-949EC47DE067}"/>
              </a:ext>
            </a:extLst>
          </p:cNvPr>
          <p:cNvCxnSpPr>
            <a:cxnSpLocks/>
          </p:cNvCxnSpPr>
          <p:nvPr/>
        </p:nvCxnSpPr>
        <p:spPr>
          <a:xfrm>
            <a:off x="2604197" y="3393829"/>
            <a:ext cx="299273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659AF8C-4283-7BB5-5D4D-3F97950A4C41}"/>
              </a:ext>
            </a:extLst>
          </p:cNvPr>
          <p:cNvCxnSpPr>
            <a:cxnSpLocks/>
          </p:cNvCxnSpPr>
          <p:nvPr/>
        </p:nvCxnSpPr>
        <p:spPr>
          <a:xfrm>
            <a:off x="3235569" y="4740304"/>
            <a:ext cx="374803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AA33905-7F07-67C3-E4CE-12A254E5D56F}"/>
              </a:ext>
            </a:extLst>
          </p:cNvPr>
          <p:cNvCxnSpPr>
            <a:cxnSpLocks/>
          </p:cNvCxnSpPr>
          <p:nvPr/>
        </p:nvCxnSpPr>
        <p:spPr>
          <a:xfrm>
            <a:off x="3808325" y="6049108"/>
            <a:ext cx="4933741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26804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61D5AD-0832-C123-1185-B5025857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75" y="1257844"/>
            <a:ext cx="9643614" cy="403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8922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61D5AD-0832-C123-1185-B5025857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75" y="1257844"/>
            <a:ext cx="9643614" cy="403763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DAED6C3-B0A8-8F13-AA80-187B21D618B2}"/>
              </a:ext>
            </a:extLst>
          </p:cNvPr>
          <p:cNvSpPr/>
          <p:nvPr/>
        </p:nvSpPr>
        <p:spPr>
          <a:xfrm>
            <a:off x="1662804" y="3825906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3099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55529C4-631D-2BB3-2570-FE692C33E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429" y="2038018"/>
            <a:ext cx="8182562" cy="3759881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92B1A7A-BFA8-B25C-E2EF-E423819C5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58" y="780543"/>
            <a:ext cx="8297433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8064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8EE8D0A-1516-7EDA-31A4-688464A75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194" y="1836112"/>
            <a:ext cx="9559439" cy="289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67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E38E0300-BFA7-C639-D7F6-AAE572661B3C}"/>
              </a:ext>
            </a:extLst>
          </p:cNvPr>
          <p:cNvGrpSpPr/>
          <p:nvPr/>
        </p:nvGrpSpPr>
        <p:grpSpPr>
          <a:xfrm>
            <a:off x="1181528" y="1304818"/>
            <a:ext cx="9534418" cy="4006921"/>
            <a:chOff x="1932993" y="1894349"/>
            <a:chExt cx="8326012" cy="3305637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D6CE87DA-8647-2DAC-13BB-35EB5FB4A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9203" y="1894349"/>
              <a:ext cx="8173591" cy="828791"/>
            </a:xfrm>
            <a:prstGeom prst="rect">
              <a:avLst/>
            </a:prstGeom>
          </p:spPr>
        </p:pic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D6FEB51-5397-A66B-1DF4-6E12DF8C8D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2993" y="2723140"/>
              <a:ext cx="8326012" cy="2476846"/>
            </a:xfrm>
            <a:prstGeom prst="rect">
              <a:avLst/>
            </a:prstGeom>
          </p:spPr>
        </p:pic>
        <p:cxnSp>
          <p:nvCxnSpPr>
            <p:cNvPr id="6" name="直線コネクタ 5">
              <a:extLst>
                <a:ext uri="{FF2B5EF4-FFF2-40B4-BE49-F238E27FC236}">
                  <a16:creationId xmlns:a16="http://schemas.microsoft.com/office/drawing/2014/main" id="{4E80479C-651E-0E9A-2567-3A455A63D8A5}"/>
                </a:ext>
              </a:extLst>
            </p:cNvPr>
            <p:cNvCxnSpPr>
              <a:cxnSpLocks/>
            </p:cNvCxnSpPr>
            <p:nvPr/>
          </p:nvCxnSpPr>
          <p:spPr>
            <a:xfrm>
              <a:off x="6221604" y="2308607"/>
              <a:ext cx="354539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>
              <a:extLst>
                <a:ext uri="{FF2B5EF4-FFF2-40B4-BE49-F238E27FC236}">
                  <a16:creationId xmlns:a16="http://schemas.microsoft.com/office/drawing/2014/main" id="{36134096-FF64-06C8-99D1-0281F1ED5828}"/>
                </a:ext>
              </a:extLst>
            </p:cNvPr>
            <p:cNvCxnSpPr>
              <a:cxnSpLocks/>
            </p:cNvCxnSpPr>
            <p:nvPr/>
          </p:nvCxnSpPr>
          <p:spPr>
            <a:xfrm>
              <a:off x="3114989" y="2723140"/>
              <a:ext cx="684292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>
              <a:extLst>
                <a:ext uri="{FF2B5EF4-FFF2-40B4-BE49-F238E27FC236}">
                  <a16:creationId xmlns:a16="http://schemas.microsoft.com/office/drawing/2014/main" id="{4D7756A5-10E5-A088-7476-3FB1B04C8228}"/>
                </a:ext>
              </a:extLst>
            </p:cNvPr>
            <p:cNvCxnSpPr>
              <a:cxnSpLocks/>
            </p:cNvCxnSpPr>
            <p:nvPr/>
          </p:nvCxnSpPr>
          <p:spPr>
            <a:xfrm>
              <a:off x="3114989" y="3156894"/>
              <a:ext cx="6842927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>
              <a:extLst>
                <a:ext uri="{FF2B5EF4-FFF2-40B4-BE49-F238E27FC236}">
                  <a16:creationId xmlns:a16="http://schemas.microsoft.com/office/drawing/2014/main" id="{708F0502-4B44-A61E-292F-3263CAE4C262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02" y="3570551"/>
              <a:ext cx="2540558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>
              <a:extLst>
                <a:ext uri="{FF2B5EF4-FFF2-40B4-BE49-F238E27FC236}">
                  <a16:creationId xmlns:a16="http://schemas.microsoft.com/office/drawing/2014/main" id="{44A32EF4-BFC4-047D-12D8-1F29D9BE37B1}"/>
                </a:ext>
              </a:extLst>
            </p:cNvPr>
            <p:cNvCxnSpPr>
              <a:cxnSpLocks/>
            </p:cNvCxnSpPr>
            <p:nvPr/>
          </p:nvCxnSpPr>
          <p:spPr>
            <a:xfrm>
              <a:off x="3187002" y="4386142"/>
              <a:ext cx="2721429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7246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61D5AD-0832-C123-1185-B50258571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75" y="1257844"/>
            <a:ext cx="9643614" cy="403763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DAED6C3-B0A8-8F13-AA80-187B21D618B2}"/>
              </a:ext>
            </a:extLst>
          </p:cNvPr>
          <p:cNvSpPr/>
          <p:nvPr/>
        </p:nvSpPr>
        <p:spPr>
          <a:xfrm>
            <a:off x="1662804" y="3825906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9613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B90B07-D22C-CBB5-F7CC-E2F776DC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7" y="463302"/>
            <a:ext cx="6227312" cy="4022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BC633F8-730F-BC6C-8D6B-685F11B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55" y="4486002"/>
            <a:ext cx="6347267" cy="19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203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61696D1-61B4-6B51-A046-8ECC8866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18" y="2057836"/>
            <a:ext cx="5218094" cy="233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14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61696D1-61B4-6B51-A046-8ECC8866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18" y="2057836"/>
            <a:ext cx="5218094" cy="2333294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FA90B04A-FBB1-D10C-0C6A-0CD110C7C252}"/>
              </a:ext>
            </a:extLst>
          </p:cNvPr>
          <p:cNvSpPr/>
          <p:nvPr/>
        </p:nvSpPr>
        <p:spPr>
          <a:xfrm>
            <a:off x="6737222" y="2449281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4375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2EB3824-F065-5FC6-FC99-4B43CE57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54" y="1793453"/>
            <a:ext cx="9504892" cy="32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60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B90B07-D22C-CBB5-F7CC-E2F776DC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7" y="463302"/>
            <a:ext cx="6227312" cy="4022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BC633F8-730F-BC6C-8D6B-685F11B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55" y="4486002"/>
            <a:ext cx="6347267" cy="198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627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6AF8A78-D1A9-69BE-1A21-48B63A972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02" y="1237680"/>
            <a:ext cx="9382395" cy="4148235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DFF273C7-DCDD-E299-2787-753B178C59D3}"/>
              </a:ext>
            </a:extLst>
          </p:cNvPr>
          <p:cNvCxnSpPr>
            <a:cxnSpLocks/>
          </p:cNvCxnSpPr>
          <p:nvPr/>
        </p:nvCxnSpPr>
        <p:spPr>
          <a:xfrm>
            <a:off x="7828908" y="3961967"/>
            <a:ext cx="264045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428E0119-18D6-5B04-D379-1F73B409641D}"/>
              </a:ext>
            </a:extLst>
          </p:cNvPr>
          <p:cNvCxnSpPr>
            <a:cxnSpLocks/>
          </p:cNvCxnSpPr>
          <p:nvPr/>
        </p:nvCxnSpPr>
        <p:spPr>
          <a:xfrm>
            <a:off x="2694840" y="4494511"/>
            <a:ext cx="78567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4932C90-5E70-B8A4-B0E6-720D76A996D4}"/>
              </a:ext>
            </a:extLst>
          </p:cNvPr>
          <p:cNvCxnSpPr>
            <a:cxnSpLocks/>
          </p:cNvCxnSpPr>
          <p:nvPr/>
        </p:nvCxnSpPr>
        <p:spPr>
          <a:xfrm>
            <a:off x="2694840" y="4967122"/>
            <a:ext cx="374534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8917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B90B07-D22C-CBB5-F7CC-E2F776DC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7" y="463302"/>
            <a:ext cx="6227312" cy="4022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BC633F8-730F-BC6C-8D6B-685F11B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55" y="4486002"/>
            <a:ext cx="6347267" cy="19830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043887C-E51D-C689-9EF2-D3C600A8E81D}"/>
              </a:ext>
            </a:extLst>
          </p:cNvPr>
          <p:cNvSpPr/>
          <p:nvPr/>
        </p:nvSpPr>
        <p:spPr>
          <a:xfrm>
            <a:off x="2987654" y="1987057"/>
            <a:ext cx="368498" cy="364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11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0CEF7F-0450-7772-E9AA-4C9F15886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228153"/>
            <a:ext cx="8497486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8997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2EB3824-F065-5FC6-FC99-4B43CE57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54" y="1793453"/>
            <a:ext cx="9504892" cy="3271093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9EC33843-0F36-4242-18F5-AF88E4545B62}"/>
              </a:ext>
            </a:extLst>
          </p:cNvPr>
          <p:cNvCxnSpPr>
            <a:cxnSpLocks/>
          </p:cNvCxnSpPr>
          <p:nvPr/>
        </p:nvCxnSpPr>
        <p:spPr>
          <a:xfrm>
            <a:off x="6724022" y="3602371"/>
            <a:ext cx="27214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083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B90B07-D22C-CBB5-F7CC-E2F776DC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7" y="463302"/>
            <a:ext cx="6227312" cy="4022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BC633F8-730F-BC6C-8D6B-685F11B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55" y="4486002"/>
            <a:ext cx="6347267" cy="19830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043887C-E51D-C689-9EF2-D3C600A8E81D}"/>
              </a:ext>
            </a:extLst>
          </p:cNvPr>
          <p:cNvSpPr/>
          <p:nvPr/>
        </p:nvSpPr>
        <p:spPr>
          <a:xfrm>
            <a:off x="2987654" y="1987057"/>
            <a:ext cx="368498" cy="364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533F58FA-71C1-EECF-8B4D-D5EFD95585E6}"/>
              </a:ext>
            </a:extLst>
          </p:cNvPr>
          <p:cNvSpPr/>
          <p:nvPr/>
        </p:nvSpPr>
        <p:spPr>
          <a:xfrm>
            <a:off x="2997702" y="3551004"/>
            <a:ext cx="368498" cy="364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4366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2B90B07-D22C-CBB5-F7CC-E2F776DC3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7" y="463302"/>
            <a:ext cx="6227312" cy="40227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ABC633F8-730F-BC6C-8D6B-685F11B50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7555" y="4486002"/>
            <a:ext cx="6347267" cy="19830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043887C-E51D-C689-9EF2-D3C600A8E81D}"/>
              </a:ext>
            </a:extLst>
          </p:cNvPr>
          <p:cNvSpPr/>
          <p:nvPr/>
        </p:nvSpPr>
        <p:spPr>
          <a:xfrm>
            <a:off x="2987654" y="1987057"/>
            <a:ext cx="368498" cy="364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533F58FA-71C1-EECF-8B4D-D5EFD95585E6}"/>
              </a:ext>
            </a:extLst>
          </p:cNvPr>
          <p:cNvSpPr/>
          <p:nvPr/>
        </p:nvSpPr>
        <p:spPr>
          <a:xfrm>
            <a:off x="2997702" y="3551004"/>
            <a:ext cx="368498" cy="364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F4817AAA-B44E-99DC-CFAF-40ED2E7F11A0}"/>
              </a:ext>
            </a:extLst>
          </p:cNvPr>
          <p:cNvSpPr/>
          <p:nvPr/>
        </p:nvSpPr>
        <p:spPr>
          <a:xfrm>
            <a:off x="2997702" y="5114951"/>
            <a:ext cx="368498" cy="36425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8117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61696D1-61B4-6B51-A046-8ECC8866C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318" y="2057836"/>
            <a:ext cx="5218094" cy="2333294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FA90B04A-FBB1-D10C-0C6A-0CD110C7C252}"/>
              </a:ext>
            </a:extLst>
          </p:cNvPr>
          <p:cNvSpPr/>
          <p:nvPr/>
        </p:nvSpPr>
        <p:spPr>
          <a:xfrm>
            <a:off x="6737222" y="2449281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8174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3E6B7E2-42FD-2F3D-6CDC-44F1EB66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85" y="333652"/>
            <a:ext cx="7599695" cy="11658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9365DF-184D-C9B8-BBC2-6DE4D985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54" y="1499465"/>
            <a:ext cx="7385809" cy="513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1501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3E6B7E2-42FD-2F3D-6CDC-44F1EB66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85" y="333652"/>
            <a:ext cx="7599695" cy="11658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9365DF-184D-C9B8-BBC2-6DE4D985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54" y="1499465"/>
            <a:ext cx="7385809" cy="51364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9616917-BBF1-0129-1C39-9D2035FE96C3}"/>
              </a:ext>
            </a:extLst>
          </p:cNvPr>
          <p:cNvSpPr/>
          <p:nvPr/>
        </p:nvSpPr>
        <p:spPr>
          <a:xfrm>
            <a:off x="2385834" y="5061626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37094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AB1B9C6-0DB5-084C-447C-C1E5910A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82" y="1064054"/>
            <a:ext cx="9435685" cy="449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333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3E6B7E2-42FD-2F3D-6CDC-44F1EB66F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385" y="333652"/>
            <a:ext cx="7599695" cy="116581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9365DF-184D-C9B8-BBC2-6DE4D9859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0754" y="1499465"/>
            <a:ext cx="7385809" cy="51364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3573447-5A8B-C062-22D1-FF3F11814330}"/>
              </a:ext>
            </a:extLst>
          </p:cNvPr>
          <p:cNvSpPr/>
          <p:nvPr/>
        </p:nvSpPr>
        <p:spPr>
          <a:xfrm>
            <a:off x="2406382" y="5071900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2D43E6D5-B21A-8B30-A89D-036F25580065}"/>
              </a:ext>
            </a:extLst>
          </p:cNvPr>
          <p:cNvCxnSpPr>
            <a:cxnSpLocks/>
          </p:cNvCxnSpPr>
          <p:nvPr/>
        </p:nvCxnSpPr>
        <p:spPr>
          <a:xfrm>
            <a:off x="2986035" y="6194845"/>
            <a:ext cx="335447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47C7B1ED-B327-06DE-672C-6359AA7AC970}"/>
              </a:ext>
            </a:extLst>
          </p:cNvPr>
          <p:cNvCxnSpPr>
            <a:cxnSpLocks/>
          </p:cNvCxnSpPr>
          <p:nvPr/>
        </p:nvCxnSpPr>
        <p:spPr>
          <a:xfrm>
            <a:off x="6096000" y="4659122"/>
            <a:ext cx="264606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52B758C5-24BE-2BB3-ED37-BA374FFFAEF8}"/>
              </a:ext>
            </a:extLst>
          </p:cNvPr>
          <p:cNvCxnSpPr>
            <a:cxnSpLocks/>
          </p:cNvCxnSpPr>
          <p:nvPr/>
        </p:nvCxnSpPr>
        <p:spPr>
          <a:xfrm>
            <a:off x="6831204" y="2299435"/>
            <a:ext cx="264606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B59E716-9380-2249-E87E-0F1FAE1D3058}"/>
              </a:ext>
            </a:extLst>
          </p:cNvPr>
          <p:cNvCxnSpPr>
            <a:cxnSpLocks/>
          </p:cNvCxnSpPr>
          <p:nvPr/>
        </p:nvCxnSpPr>
        <p:spPr>
          <a:xfrm>
            <a:off x="2833642" y="2723141"/>
            <a:ext cx="2853725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1D73AB1-155E-3B74-529C-6B9631B5E13E}"/>
              </a:ext>
            </a:extLst>
          </p:cNvPr>
          <p:cNvCxnSpPr>
            <a:cxnSpLocks/>
          </p:cNvCxnSpPr>
          <p:nvPr/>
        </p:nvCxnSpPr>
        <p:spPr>
          <a:xfrm>
            <a:off x="6229978" y="3429000"/>
            <a:ext cx="264606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11304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947E31-5BFE-F15C-6BF2-D65562BA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423443"/>
            <a:ext cx="8230749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61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947E31-5BFE-F15C-6BF2-D65562BA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423443"/>
            <a:ext cx="8230749" cy="60111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6885315-D368-F187-2A43-EC188909FE7D}"/>
              </a:ext>
            </a:extLst>
          </p:cNvPr>
          <p:cNvSpPr/>
          <p:nvPr/>
        </p:nvSpPr>
        <p:spPr>
          <a:xfrm>
            <a:off x="2366189" y="3429000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2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7DFD630-202E-6C65-ADF1-05A625FB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2967" y="623496"/>
            <a:ext cx="8526065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947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491C193-08AB-9624-5F81-02B18077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423" y="767075"/>
            <a:ext cx="9207153" cy="506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1481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AB1B9C6-0DB5-084C-447C-C1E5910A3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082" y="1064054"/>
            <a:ext cx="9435685" cy="449268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B828D3F-C4F0-15DE-F4A1-8F3FF5EB9BCC}"/>
              </a:ext>
            </a:extLst>
          </p:cNvPr>
          <p:cNvSpPr/>
          <p:nvPr/>
        </p:nvSpPr>
        <p:spPr>
          <a:xfrm>
            <a:off x="1533082" y="4843305"/>
            <a:ext cx="9329186" cy="63304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27921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0704659-0E77-CAFA-4029-FE4E7B66E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04" y="571101"/>
            <a:ext cx="8535591" cy="5715798"/>
          </a:xfrm>
          <a:prstGeom prst="rect">
            <a:avLst/>
          </a:prstGeom>
        </p:spPr>
      </p:pic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3814272F-449C-1932-E04C-A59BA79385DB}"/>
              </a:ext>
            </a:extLst>
          </p:cNvPr>
          <p:cNvCxnSpPr>
            <a:cxnSpLocks/>
          </p:cNvCxnSpPr>
          <p:nvPr/>
        </p:nvCxnSpPr>
        <p:spPr>
          <a:xfrm>
            <a:off x="2358013" y="5262024"/>
            <a:ext cx="776067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691021A-78F1-D87D-EA4A-0859D5C79426}"/>
              </a:ext>
            </a:extLst>
          </p:cNvPr>
          <p:cNvCxnSpPr>
            <a:cxnSpLocks/>
          </p:cNvCxnSpPr>
          <p:nvPr/>
        </p:nvCxnSpPr>
        <p:spPr>
          <a:xfrm>
            <a:off x="2358013" y="5565149"/>
            <a:ext cx="6353908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1216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8947E31-5BFE-F15C-6BF2-D65562BA9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625" y="423443"/>
            <a:ext cx="8230749" cy="60111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39E406D-E4AC-CF6A-D366-071B7D1FF5D4}"/>
              </a:ext>
            </a:extLst>
          </p:cNvPr>
          <p:cNvSpPr/>
          <p:nvPr/>
        </p:nvSpPr>
        <p:spPr>
          <a:xfrm>
            <a:off x="2366189" y="3429000"/>
            <a:ext cx="427260" cy="4119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3DCD5A9-A706-ED0B-F8F7-C9F7E8D713C3}"/>
              </a:ext>
            </a:extLst>
          </p:cNvPr>
          <p:cNvCxnSpPr>
            <a:cxnSpLocks/>
          </p:cNvCxnSpPr>
          <p:nvPr/>
        </p:nvCxnSpPr>
        <p:spPr>
          <a:xfrm>
            <a:off x="3232220" y="3021240"/>
            <a:ext cx="2646066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B297E5B4-D99B-F9F4-B5DA-E22897E5B1C7}"/>
              </a:ext>
            </a:extLst>
          </p:cNvPr>
          <p:cNvCxnSpPr>
            <a:cxnSpLocks/>
          </p:cNvCxnSpPr>
          <p:nvPr/>
        </p:nvCxnSpPr>
        <p:spPr>
          <a:xfrm>
            <a:off x="3987521" y="4690942"/>
            <a:ext cx="3116664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F201057-DD72-3E59-3753-40AC39D93A01}"/>
              </a:ext>
            </a:extLst>
          </p:cNvPr>
          <p:cNvCxnSpPr>
            <a:cxnSpLocks/>
          </p:cNvCxnSpPr>
          <p:nvPr/>
        </p:nvCxnSpPr>
        <p:spPr>
          <a:xfrm>
            <a:off x="3547068" y="5506533"/>
            <a:ext cx="23312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12445D0F-460A-523A-0EE2-5154FD6E7124}"/>
              </a:ext>
            </a:extLst>
          </p:cNvPr>
          <p:cNvCxnSpPr>
            <a:cxnSpLocks/>
          </p:cNvCxnSpPr>
          <p:nvPr/>
        </p:nvCxnSpPr>
        <p:spPr>
          <a:xfrm>
            <a:off x="6201507" y="6362317"/>
            <a:ext cx="2331218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0916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F33EF22-8864-79F5-696B-525075805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367" y="1441892"/>
            <a:ext cx="9527517" cy="397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37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</TotalTime>
  <Words>0</Words>
  <Application>Microsoft Office PowerPoint</Application>
  <PresentationFormat>ワイド画面</PresentationFormat>
  <Paragraphs>0</Paragraphs>
  <Slides>83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83</vt:i4>
      </vt:variant>
    </vt:vector>
  </HeadingPairs>
  <TitlesOfParts>
    <vt:vector size="87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78</cp:revision>
  <dcterms:created xsi:type="dcterms:W3CDTF">2023-10-19T00:53:01Z</dcterms:created>
  <dcterms:modified xsi:type="dcterms:W3CDTF">2025-03-31T06:36:42Z</dcterms:modified>
</cp:coreProperties>
</file>